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6" r:id="rId3"/>
    <p:sldId id="257" r:id="rId4"/>
    <p:sldId id="298" r:id="rId5"/>
    <p:sldId id="299" r:id="rId6"/>
    <p:sldId id="300" r:id="rId7"/>
    <p:sldId id="290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510F4E"/>
    <a:srgbClr val="9966FF"/>
    <a:srgbClr val="003399"/>
    <a:srgbClr val="FF33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8" autoAdjust="0"/>
    <p:restoredTop sz="94660"/>
  </p:normalViewPr>
  <p:slideViewPr>
    <p:cSldViewPr snapToGrid="0">
      <p:cViewPr varScale="1">
        <p:scale>
          <a:sx n="71" d="100"/>
          <a:sy n="71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11/06/2020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33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11/06/2020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8010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11/06/2020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398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2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1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8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3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6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4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9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11/06/2020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56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4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2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11/06/2020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34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11/06/2020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137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11/06/2020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430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11/06/2020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005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11/06/2020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247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11/06/2020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02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68C-97CF-4E43-9812-25CB179AB00A}" type="datetimeFigureOut">
              <a:rPr lang="es-PE" smtClean="0"/>
              <a:t>11/06/2020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2473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268C-97CF-4E43-9812-25CB179AB00A}" type="datetimeFigureOut">
              <a:rPr lang="es-PE" smtClean="0"/>
              <a:t>11/06/2020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CA01D-D79B-442E-AF75-5D0F239DC1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77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268C-97CF-4E43-9812-25CB179AB00A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11/06/2020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CA01D-D79B-442E-AF75-5D0F239DC14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805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969872" y="5250619"/>
            <a:ext cx="6161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Lic. Víctor Espinoza</a:t>
            </a:r>
          </a:p>
          <a:p>
            <a:pPr algn="ctr"/>
            <a:r>
              <a:rPr lang="es-PE" sz="40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Computación</a:t>
            </a:r>
            <a:endParaRPr lang="es-PE" sz="3200" b="1" dirty="0" smtClean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" name="AutoShape 2" descr="Las 13 mejores imágenes de actividades del primer dia de clase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4" name="AutoShape 6" descr="Niño Feliz Levantando Los Brazos Ilustraciones Vectoriales, Clip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55575" y="2714187"/>
            <a:ext cx="11628594" cy="1780540"/>
          </a:xfrm>
        </p:spPr>
        <p:txBody>
          <a:bodyPr>
            <a:noAutofit/>
          </a:bodyPr>
          <a:lstStyle/>
          <a:p>
            <a:pPr algn="ctr"/>
            <a:r>
              <a:rPr lang="es-AR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LISTAS EN MICROSOFT WORD</a:t>
            </a:r>
            <a:endParaRPr lang="es-PE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0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inemas Voc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2" descr="comunicarn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5 Rectángulo"/>
          <p:cNvSpPr/>
          <p:nvPr/>
        </p:nvSpPr>
        <p:spPr>
          <a:xfrm>
            <a:off x="307975" y="1726983"/>
            <a:ext cx="11525437" cy="1231369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b="1" kern="0" dirty="0" smtClean="0">
                <a:solidFill>
                  <a:srgbClr val="000000"/>
                </a:solidFill>
                <a:latin typeface="Franklin Gothic Book"/>
              </a:rPr>
              <a:t>Microsoft Word me permite crear listas ordenadas y sin ordenar a través de sus 3 principales herramientas.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LISTAS EN WORD</a:t>
            </a:r>
            <a:endParaRPr lang="es-ES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5" y="3454212"/>
            <a:ext cx="10345013" cy="312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inemas Voc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2" descr="comunicarn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5 Rectángulo"/>
          <p:cNvSpPr/>
          <p:nvPr/>
        </p:nvSpPr>
        <p:spPr>
          <a:xfrm>
            <a:off x="307975" y="1614200"/>
            <a:ext cx="11525437" cy="538761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4000" b="1" kern="0" dirty="0" smtClean="0">
                <a:solidFill>
                  <a:srgbClr val="000000"/>
                </a:solidFill>
                <a:latin typeface="Franklin Gothic Book"/>
              </a:rPr>
              <a:t>1- Escribir una lista de 5 animales en Word (Ver Ejemplo).</a:t>
            </a:r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Pasos a seguir</a:t>
            </a:r>
            <a:endParaRPr lang="es-ES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5 Rectángulo"/>
          <p:cNvSpPr/>
          <p:nvPr/>
        </p:nvSpPr>
        <p:spPr>
          <a:xfrm>
            <a:off x="4262511" y="3334043"/>
            <a:ext cx="3298873" cy="287614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200" b="1" i="0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Franklin Gothic Book"/>
              </a:rPr>
              <a:t>LOS</a:t>
            </a:r>
            <a:r>
              <a:rPr lang="es-ES" sz="3200" b="1" kern="0" dirty="0" smtClean="0">
                <a:solidFill>
                  <a:srgbClr val="0033CC"/>
                </a:solidFill>
                <a:latin typeface="Franklin Gothic Book"/>
              </a:rPr>
              <a:t> </a:t>
            </a:r>
            <a:r>
              <a:rPr kumimoji="0" lang="es-ES" sz="3200" b="1" i="0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Franklin Gothic Book"/>
              </a:rPr>
              <a:t>ANIMALES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</a:rPr>
              <a:t>Gato.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b="1" kern="0" dirty="0" smtClean="0">
                <a:solidFill>
                  <a:srgbClr val="000000"/>
                </a:solidFill>
                <a:latin typeface="Franklin Gothic Book"/>
              </a:rPr>
              <a:t>Conejo.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</a:rPr>
              <a:t>Caballo.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b="1" kern="0" dirty="0" smtClean="0">
                <a:solidFill>
                  <a:srgbClr val="000000"/>
                </a:solidFill>
                <a:latin typeface="Franklin Gothic Book"/>
              </a:rPr>
              <a:t>Mono.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</a:rPr>
              <a:t>Loro.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20" name="Llamada rectangular 19"/>
          <p:cNvSpPr/>
          <p:nvPr/>
        </p:nvSpPr>
        <p:spPr>
          <a:xfrm>
            <a:off x="3961631" y="3151163"/>
            <a:ext cx="3803736" cy="3235571"/>
          </a:xfrm>
          <a:prstGeom prst="wedgeRectCallout">
            <a:avLst>
              <a:gd name="adj1" fmla="val -12089"/>
              <a:gd name="adj2" fmla="val -7246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83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inemas Voc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2" descr="comunicarn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Pasos a seguir</a:t>
            </a:r>
            <a:endParaRPr lang="es-ES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5 Rectángulo"/>
          <p:cNvSpPr/>
          <p:nvPr/>
        </p:nvSpPr>
        <p:spPr>
          <a:xfrm>
            <a:off x="307975" y="815928"/>
            <a:ext cx="11522959" cy="17137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b="1" kern="0" dirty="0" smtClean="0">
                <a:solidFill>
                  <a:srgbClr val="000000"/>
                </a:solidFill>
                <a:latin typeface="Franklin Gothic Book"/>
              </a:rPr>
              <a:t>2- Seleccionar la lista de los </a:t>
            </a:r>
            <a:r>
              <a:rPr lang="es-ES" sz="3200" b="1" kern="0" dirty="0" smtClean="0">
                <a:solidFill>
                  <a:srgbClr val="000000"/>
                </a:solidFill>
                <a:latin typeface="Franklin Gothic Book"/>
              </a:rPr>
              <a:t>5 </a:t>
            </a:r>
            <a:r>
              <a:rPr lang="es-ES" sz="3200" b="1" kern="0" dirty="0" smtClean="0">
                <a:solidFill>
                  <a:srgbClr val="000000"/>
                </a:solidFill>
                <a:latin typeface="Franklin Gothic Book"/>
              </a:rPr>
              <a:t>animales.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3200" b="1" kern="0" dirty="0" smtClean="0">
                <a:solidFill>
                  <a:srgbClr val="000000"/>
                </a:solidFill>
                <a:latin typeface="Franklin Gothic Book"/>
              </a:rPr>
              <a:t>3- Clic a la cinta inicio y asignar la herramienta deseada.</a:t>
            </a:r>
          </a:p>
        </p:txBody>
      </p:sp>
      <p:sp>
        <p:nvSpPr>
          <p:cNvPr id="16" name="5 Rectángulo"/>
          <p:cNvSpPr/>
          <p:nvPr/>
        </p:nvSpPr>
        <p:spPr>
          <a:xfrm>
            <a:off x="2271934" y="4098153"/>
            <a:ext cx="2201593" cy="236853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400" b="1" i="0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Franklin Gothic Book"/>
              </a:rPr>
              <a:t>LOS</a:t>
            </a:r>
            <a:r>
              <a:rPr lang="es-ES" sz="2400" b="1" kern="0" dirty="0" smtClean="0">
                <a:solidFill>
                  <a:srgbClr val="0033CC"/>
                </a:solidFill>
                <a:latin typeface="Franklin Gothic Book"/>
              </a:rPr>
              <a:t> </a:t>
            </a:r>
            <a:r>
              <a:rPr kumimoji="0" lang="es-ES" sz="2400" b="1" i="0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Franklin Gothic Book"/>
              </a:rPr>
              <a:t>ANIMALES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</a:rPr>
              <a:t>Gato.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b="1" kern="0" dirty="0" smtClean="0">
                <a:solidFill>
                  <a:srgbClr val="000000"/>
                </a:solidFill>
                <a:latin typeface="Franklin Gothic Book"/>
              </a:rPr>
              <a:t>Conejo.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</a:rPr>
              <a:t>Caballo.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2400" b="1" kern="0" dirty="0" smtClean="0">
                <a:solidFill>
                  <a:srgbClr val="000000"/>
                </a:solidFill>
                <a:latin typeface="Franklin Gothic Book"/>
              </a:rPr>
              <a:t>Mono.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</a:rPr>
              <a:t>Loro.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</a:endParaRPr>
          </a:p>
        </p:txBody>
      </p:sp>
      <p:sp>
        <p:nvSpPr>
          <p:cNvPr id="17" name="5 Rectángulo"/>
          <p:cNvSpPr/>
          <p:nvPr/>
        </p:nvSpPr>
        <p:spPr>
          <a:xfrm>
            <a:off x="5212086" y="4098153"/>
            <a:ext cx="2201593" cy="236853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2400" b="1" i="0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Franklin Gothic Book"/>
              </a:rPr>
              <a:t>LOS</a:t>
            </a:r>
            <a:r>
              <a:rPr lang="es-ES" sz="2400" b="1" kern="0" dirty="0" smtClean="0">
                <a:solidFill>
                  <a:srgbClr val="0033CC"/>
                </a:solidFill>
                <a:latin typeface="Franklin Gothic Book"/>
              </a:rPr>
              <a:t> </a:t>
            </a:r>
            <a:r>
              <a:rPr kumimoji="0" lang="es-ES" sz="2400" b="1" i="0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Franklin Gothic Book"/>
              </a:rPr>
              <a:t>ANIMALES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</a:rPr>
              <a:t>Gato.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sz="2400" b="1" kern="0" dirty="0" smtClean="0">
                <a:solidFill>
                  <a:srgbClr val="000000"/>
                </a:solidFill>
                <a:latin typeface="Franklin Gothic Book"/>
              </a:rPr>
              <a:t>Conejo.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</a:rPr>
              <a:t>Caballo.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sz="2400" b="1" kern="0" dirty="0" smtClean="0">
                <a:solidFill>
                  <a:srgbClr val="000000"/>
                </a:solidFill>
                <a:latin typeface="Franklin Gothic Book"/>
              </a:rPr>
              <a:t>Mono.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</a:rPr>
              <a:t>Loro</a:t>
            </a:r>
            <a:endParaRPr kumimoji="0" lang="es-E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9"/>
          <a:stretch/>
        </p:blipFill>
        <p:spPr>
          <a:xfrm>
            <a:off x="2074987" y="2459379"/>
            <a:ext cx="5397723" cy="1549914"/>
          </a:xfrm>
          <a:prstGeom prst="rect">
            <a:avLst/>
          </a:prstGeom>
        </p:spPr>
      </p:pic>
      <p:sp>
        <p:nvSpPr>
          <p:cNvPr id="19" name="Llamada rectangular 18"/>
          <p:cNvSpPr/>
          <p:nvPr/>
        </p:nvSpPr>
        <p:spPr>
          <a:xfrm>
            <a:off x="1969477" y="2343073"/>
            <a:ext cx="5683348" cy="4282809"/>
          </a:xfrm>
          <a:prstGeom prst="wedgeRectCallout">
            <a:avLst>
              <a:gd name="adj1" fmla="val 78177"/>
              <a:gd name="adj2" fmla="val -5406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66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inemas Voc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" name="AutoShape 2" descr="comunicarn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2675964" y="1"/>
            <a:ext cx="9516035" cy="941294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INDICACIONES</a:t>
            </a:r>
            <a:endParaRPr lang="es-ES" b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5 Rectángulo"/>
          <p:cNvSpPr/>
          <p:nvPr/>
        </p:nvSpPr>
        <p:spPr>
          <a:xfrm>
            <a:off x="307975" y="1237957"/>
            <a:ext cx="11522959" cy="48814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sz="3200" b="1" kern="0" dirty="0" smtClean="0">
                <a:solidFill>
                  <a:srgbClr val="000000"/>
                </a:solidFill>
                <a:latin typeface="Franklin Gothic Book"/>
              </a:rPr>
              <a:t>Estimados estudiantes pueden imprimir o copiar las diapositivas en el cuaderno.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sz="3200" b="1" kern="0" dirty="0">
                <a:solidFill>
                  <a:srgbClr val="000000"/>
                </a:solidFill>
                <a:latin typeface="Franklin Gothic Book"/>
              </a:rPr>
              <a:t>L</a:t>
            </a:r>
            <a:r>
              <a:rPr lang="es-ES" sz="3200" b="1" kern="0" dirty="0" smtClean="0">
                <a:solidFill>
                  <a:srgbClr val="000000"/>
                </a:solidFill>
                <a:latin typeface="Franklin Gothic Book"/>
              </a:rPr>
              <a:t>a  </a:t>
            </a:r>
            <a:r>
              <a:rPr lang="es-ES" sz="3200" b="1" kern="0" dirty="0" smtClean="0">
                <a:solidFill>
                  <a:srgbClr val="000000"/>
                </a:solidFill>
                <a:latin typeface="Franklin Gothic Book"/>
              </a:rPr>
              <a:t>siguiente semana </a:t>
            </a:r>
            <a:r>
              <a:rPr lang="es-ES" sz="3200" b="1" kern="0" dirty="0" smtClean="0">
                <a:solidFill>
                  <a:srgbClr val="000000"/>
                </a:solidFill>
                <a:latin typeface="Franklin Gothic Book"/>
              </a:rPr>
              <a:t>ingresaremos por la plataforma </a:t>
            </a:r>
            <a:r>
              <a:rPr lang="es-ES" sz="3200" b="1" kern="0" dirty="0" smtClean="0">
                <a:solidFill>
                  <a:srgbClr val="000000"/>
                </a:solidFill>
                <a:latin typeface="Franklin Gothic Book"/>
              </a:rPr>
              <a:t>zoom donde vamos a explicar el tema de hoy y asignaremos una tarea.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s-ES" sz="3200" b="1" kern="0" dirty="0" smtClean="0">
                <a:solidFill>
                  <a:srgbClr val="000000"/>
                </a:solidFill>
                <a:latin typeface="Franklin Gothic Book"/>
              </a:rPr>
              <a:t>Para la siguiente clase tener los siguientes materiales.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s-ES" sz="3200" b="1" kern="0" dirty="0" smtClean="0">
                <a:solidFill>
                  <a:srgbClr val="000000"/>
                </a:solidFill>
                <a:latin typeface="Franklin Gothic Book"/>
              </a:rPr>
              <a:t>Cuaderno.</a:t>
            </a:r>
            <a:endParaRPr lang="es-ES" sz="3200" b="1" kern="0" dirty="0" smtClean="0">
              <a:solidFill>
                <a:srgbClr val="000000"/>
              </a:solidFill>
              <a:latin typeface="Franklin Gothic Book"/>
            </a:endParaRP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s-ES" sz="3200" b="1" kern="0" dirty="0" smtClean="0">
                <a:solidFill>
                  <a:srgbClr val="000000"/>
                </a:solidFill>
                <a:latin typeface="Franklin Gothic Book"/>
              </a:rPr>
              <a:t>Cartuchera.</a:t>
            </a:r>
            <a:endParaRPr lang="es-ES" sz="3200" b="1" kern="0" dirty="0" smtClean="0">
              <a:solidFill>
                <a:srgbClr val="000000"/>
              </a:solidFill>
              <a:latin typeface="Franklin Gothic Book"/>
            </a:endParaRP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s-ES" sz="3200" b="1" kern="0" dirty="0" smtClean="0">
                <a:solidFill>
                  <a:srgbClr val="000000"/>
                </a:solidFill>
                <a:latin typeface="Franklin Gothic Book"/>
              </a:rPr>
              <a:t>Pc o laptop (recomendado).</a:t>
            </a:r>
          </a:p>
        </p:txBody>
      </p:sp>
    </p:spTree>
    <p:extLst>
      <p:ext uri="{BB962C8B-B14F-4D97-AF65-F5344CB8AC3E}">
        <p14:creationId xmlns:p14="http://schemas.microsoft.com/office/powerpoint/2010/main" val="2336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2525">
            <a:off x="3579033" y="1287359"/>
            <a:ext cx="4608512" cy="2370498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9" t="21667" r="8750" b="45952"/>
          <a:stretch/>
        </p:blipFill>
        <p:spPr bwMode="auto">
          <a:xfrm>
            <a:off x="1072208" y="3613901"/>
            <a:ext cx="1584176" cy="230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405" y="1640257"/>
            <a:ext cx="1734596" cy="179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64" y="3878317"/>
            <a:ext cx="2600405" cy="223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4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160</Words>
  <Application>Microsoft Office PowerPoint</Application>
  <PresentationFormat>Panorámica</PresentationFormat>
  <Paragraphs>35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Franklin Gothic Book</vt:lpstr>
      <vt:lpstr>Tema de Office</vt:lpstr>
      <vt:lpstr>1_Tema de Office</vt:lpstr>
      <vt:lpstr>TIPOS DE LISTAS EN MICROSOFT WORD</vt:lpstr>
      <vt:lpstr>LISTAS EN WORD</vt:lpstr>
      <vt:lpstr>Pasos a seguir</vt:lpstr>
      <vt:lpstr>Pasos a seguir</vt:lpstr>
      <vt:lpstr>INDICACIONES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MARYCIELO</cp:lastModifiedBy>
  <cp:revision>265</cp:revision>
  <dcterms:created xsi:type="dcterms:W3CDTF">2019-02-21T16:29:44Z</dcterms:created>
  <dcterms:modified xsi:type="dcterms:W3CDTF">2020-06-11T13:34:27Z</dcterms:modified>
</cp:coreProperties>
</file>