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12" r:id="rId6"/>
    <p:sldId id="313" r:id="rId7"/>
    <p:sldId id="290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3CC"/>
    <a:srgbClr val="9966FF"/>
    <a:srgbClr val="0033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34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1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98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67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3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3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05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02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73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8C-97CF-4E43-9812-25CB179AB00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77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28446" y="5284694"/>
            <a:ext cx="64635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Docente: Víctor Espinoza</a:t>
            </a:r>
          </a:p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5to de Primaria</a:t>
            </a:r>
          </a:p>
          <a:p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484094" y="2145373"/>
            <a:ext cx="10999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BORDES Y SOBREADOS EN WORD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1263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BORDES Y SOMBREADOS EN WORD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3"/>
          <p:cNvSpPr>
            <a:spLocks noGrp="1"/>
          </p:cNvSpPr>
          <p:nvPr>
            <p:ph sz="half" idx="1"/>
          </p:nvPr>
        </p:nvSpPr>
        <p:spPr>
          <a:xfrm>
            <a:off x="117661" y="1328084"/>
            <a:ext cx="11729198" cy="5220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 smtClean="0"/>
              <a:t>Los bordes y sombreados me permiten mejorar el formato de presentación de los títulos y subtítulos.</a:t>
            </a:r>
          </a:p>
          <a:p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24242" y="3467754"/>
            <a:ext cx="9516035" cy="941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BORDES Y SOBREADOS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24242" y="4906589"/>
            <a:ext cx="9516035" cy="94129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5096435" y="4182035"/>
            <a:ext cx="255494" cy="7245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049870" y="4182035"/>
            <a:ext cx="1438836" cy="11113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</a:t>
            </a:r>
            <a:r>
              <a:rPr lang="es-ES" sz="36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APLICAR BORDES Y SOMBREADOS</a:t>
            </a:r>
            <a:endParaRPr lang="es-ES" sz="36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3"/>
          <p:cNvSpPr>
            <a:spLocks noGrp="1"/>
          </p:cNvSpPr>
          <p:nvPr>
            <p:ph sz="half" idx="1"/>
          </p:nvPr>
        </p:nvSpPr>
        <p:spPr>
          <a:xfrm>
            <a:off x="117660" y="1207060"/>
            <a:ext cx="11715751" cy="522063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Seleccionar el titulo o subtitulo deseados.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Clic en la cinta diseño.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>
                <a:sym typeface="Wingdings" panose="05000000000000000000" pitchFamily="2" charset="2"/>
              </a:rPr>
              <a:t>Clic en la herramienta bordes de página.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>
                <a:sym typeface="Wingdings" panose="05000000000000000000" pitchFamily="2" charset="2"/>
              </a:rPr>
              <a:t>Nos muestra una ventana.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>
                <a:sym typeface="Wingdings" panose="05000000000000000000" pitchFamily="2" charset="2"/>
              </a:rPr>
              <a:t>Operar las opciones de formato.</a:t>
            </a: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Bordes</a:t>
            </a: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Sombreados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2649" t="6619" r="3056" b="83639"/>
          <a:stretch/>
        </p:blipFill>
        <p:spPr>
          <a:xfrm>
            <a:off x="9090211" y="1207060"/>
            <a:ext cx="1398494" cy="178334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6710082" y="2057400"/>
            <a:ext cx="2205318" cy="4706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3249" t="14522" r="13758" b="28676"/>
          <a:stretch/>
        </p:blipFill>
        <p:spPr>
          <a:xfrm>
            <a:off x="6844552" y="3151793"/>
            <a:ext cx="4733366" cy="3515889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V="1">
            <a:off x="2675964" y="4047565"/>
            <a:ext cx="4168588" cy="51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VENTANA DE BORDES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2939" t="14522" r="13655" b="28493"/>
          <a:stretch/>
        </p:blipFill>
        <p:spPr>
          <a:xfrm>
            <a:off x="2528046" y="1075765"/>
            <a:ext cx="7597589" cy="5607744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3240741" y="793376"/>
            <a:ext cx="2743200" cy="8068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VENTANA DE SOMBREADO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2939" t="14338" r="13655" b="28493"/>
          <a:stretch/>
        </p:blipFill>
        <p:spPr>
          <a:xfrm>
            <a:off x="2245660" y="1183341"/>
            <a:ext cx="7449670" cy="5516304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5257800" y="753035"/>
            <a:ext cx="2877671" cy="9950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373" t="12316" r="23060" b="10042"/>
          <a:stretch/>
        </p:blipFill>
        <p:spPr>
          <a:xfrm>
            <a:off x="6669741" y="1328084"/>
            <a:ext cx="5230906" cy="4262718"/>
          </a:xfrm>
          <a:prstGeom prst="rect">
            <a:avLst/>
          </a:prstGeom>
        </p:spPr>
      </p:pic>
      <p:sp>
        <p:nvSpPr>
          <p:cNvPr id="6" name="Marcador de contenido 3"/>
          <p:cNvSpPr>
            <a:spLocks noGrp="1"/>
          </p:cNvSpPr>
          <p:nvPr>
            <p:ph sz="half" idx="1"/>
          </p:nvPr>
        </p:nvSpPr>
        <p:spPr>
          <a:xfrm>
            <a:off x="117661" y="1328084"/>
            <a:ext cx="6296586" cy="5220634"/>
          </a:xfrm>
        </p:spPr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s-ES" sz="4800" dirty="0" smtClean="0"/>
              <a:t>Abrir el documento de Word </a:t>
            </a:r>
            <a:r>
              <a:rPr lang="es-ES" sz="4800" smtClean="0"/>
              <a:t>“</a:t>
            </a:r>
            <a:r>
              <a:rPr lang="es-ES" sz="4800" smtClean="0"/>
              <a:t>Cuento </a:t>
            </a:r>
            <a:r>
              <a:rPr lang="es-ES" sz="4800" dirty="0" smtClean="0"/>
              <a:t>sin formato”.</a:t>
            </a:r>
          </a:p>
          <a:p>
            <a:pPr marL="914400" indent="-914400">
              <a:buFont typeface="+mj-lt"/>
              <a:buAutoNum type="arabicPeriod"/>
            </a:pPr>
            <a:r>
              <a:rPr lang="es-ES" sz="4800" dirty="0" smtClean="0"/>
              <a:t>Aplicar los formatos de bordes y sombreados a los 2 nombres de los cuentos. (ejemplo de la tarea)</a:t>
            </a:r>
          </a:p>
          <a:p>
            <a:pPr marL="914400" indent="-914400">
              <a:buFont typeface="+mj-lt"/>
              <a:buAutoNum type="arabicPeriod"/>
            </a:pPr>
            <a:r>
              <a:rPr lang="es-ES" sz="4800" dirty="0" smtClean="0"/>
              <a:t>Tomar una foto y enviar al correo o wsap del profesor:</a:t>
            </a:r>
          </a:p>
          <a:p>
            <a:pPr marL="0" indent="0" algn="ctr">
              <a:buNone/>
            </a:pPr>
            <a:r>
              <a:rPr lang="es-ES" sz="4800" dirty="0" smtClean="0"/>
              <a:t>infoprofvictor@Gmail.com</a:t>
            </a:r>
          </a:p>
          <a:p>
            <a:pPr marL="0" indent="0" algn="ctr">
              <a:buNone/>
            </a:pPr>
            <a:r>
              <a:rPr lang="es-ES" sz="4800" dirty="0" smtClean="0"/>
              <a:t>980792662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11" name="Llamada con línea 2 10"/>
          <p:cNvSpPr/>
          <p:nvPr/>
        </p:nvSpPr>
        <p:spPr>
          <a:xfrm>
            <a:off x="6535271" y="1169894"/>
            <a:ext cx="5486400" cy="4558553"/>
          </a:xfrm>
          <a:prstGeom prst="borderCallout2">
            <a:avLst>
              <a:gd name="adj1" fmla="val 42054"/>
              <a:gd name="adj2" fmla="val -2677"/>
              <a:gd name="adj3" fmla="val 49134"/>
              <a:gd name="adj4" fmla="val -11525"/>
              <a:gd name="adj5" fmla="val 51143"/>
              <a:gd name="adj6" fmla="val -2947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8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rciaroman.blogia.com/upload/20060502184038-20060409025632-gracia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741" y="1110560"/>
            <a:ext cx="5874482" cy="5580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4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132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BORDES Y SOMBREADOS EN WORD</vt:lpstr>
      <vt:lpstr>PASOS PARA APLICAR BORDES Y SOMBREADOS</vt:lpstr>
      <vt:lpstr>VENTANA DE BORDES</vt:lpstr>
      <vt:lpstr>VENTANA DE SOMBREADO</vt:lpstr>
      <vt:lpstr>Tarea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SYSTEMV</cp:lastModifiedBy>
  <cp:revision>75</cp:revision>
  <dcterms:created xsi:type="dcterms:W3CDTF">2019-02-21T16:29:44Z</dcterms:created>
  <dcterms:modified xsi:type="dcterms:W3CDTF">2020-05-21T12:08:39Z</dcterms:modified>
</cp:coreProperties>
</file>